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9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100F-6521-447C-B920-4E87E6B154D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B3A8-9D65-4112-BBAA-43517E4CB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Geography of India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and Eastern Ghats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0" y="1600200"/>
            <a:ext cx="4870579" cy="4525963"/>
          </a:xfrm>
        </p:spPr>
      </p:pic>
    </p:spTree>
    <p:extLst>
      <p:ext uri="{BB962C8B-B14F-4D97-AF65-F5344CB8AC3E}">
        <p14:creationId xmlns:p14="http://schemas.microsoft.com/office/powerpoint/2010/main" val="188959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Himalayas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Perhaps the most impressive physical features in the Subcontinent, however, are the Himalayas.</a:t>
            </a:r>
          </a:p>
          <a:p>
            <a:r>
              <a:rPr lang="en-US" dirty="0" smtClean="0"/>
              <a:t>These enormous mountains stretch about 1,500 miles along the northern border of the Indian Subcontinent.</a:t>
            </a:r>
          </a:p>
          <a:p>
            <a:r>
              <a:rPr lang="en-US" dirty="0" smtClean="0"/>
              <a:t>How far is 1,500 miles?</a:t>
            </a:r>
          </a:p>
          <a:p>
            <a:r>
              <a:rPr lang="en-US" dirty="0" smtClean="0"/>
              <a:t>Starting in Grand Rapids and going south how far is 1,500 Miles?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1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1500 Miles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9" y="1600200"/>
            <a:ext cx="6686081" cy="4525963"/>
          </a:xfrm>
        </p:spPr>
      </p:pic>
    </p:spTree>
    <p:extLst>
      <p:ext uri="{BB962C8B-B14F-4D97-AF65-F5344CB8AC3E}">
        <p14:creationId xmlns:p14="http://schemas.microsoft.com/office/powerpoint/2010/main" val="62741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Himalayas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mountains are formed by the collision of two massive tectonic plates, the Himalayas are home to the world’s highest mountains.</a:t>
            </a:r>
          </a:p>
          <a:p>
            <a:r>
              <a:rPr lang="en-US" dirty="0" smtClean="0"/>
              <a:t>On the border between Nepal and China is Mount Everest.</a:t>
            </a:r>
          </a:p>
          <a:p>
            <a:r>
              <a:rPr lang="en-US" dirty="0" smtClean="0"/>
              <a:t>The Highest mountain on the planet it is 29,000 feet tall.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4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5024393" cy="3872706"/>
          </a:xfrm>
        </p:spPr>
      </p:pic>
    </p:spTree>
    <p:extLst>
      <p:ext uri="{BB962C8B-B14F-4D97-AF65-F5344CB8AC3E}">
        <p14:creationId xmlns:p14="http://schemas.microsoft.com/office/powerpoint/2010/main" val="84013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Himalayas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0" y="1600200"/>
            <a:ext cx="4870579" cy="4525963"/>
          </a:xfrm>
        </p:spPr>
      </p:pic>
    </p:spTree>
    <p:extLst>
      <p:ext uri="{BB962C8B-B14F-4D97-AF65-F5344CB8AC3E}">
        <p14:creationId xmlns:p14="http://schemas.microsoft.com/office/powerpoint/2010/main" val="312501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and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Deep in the Himalayas are the sources of some of Asia’s Mightiest rivers.</a:t>
            </a:r>
          </a:p>
          <a:p>
            <a:r>
              <a:rPr lang="en-US" dirty="0" smtClean="0"/>
              <a:t>The Ganges</a:t>
            </a:r>
          </a:p>
          <a:p>
            <a:r>
              <a:rPr lang="en-US" dirty="0" smtClean="0"/>
              <a:t>The Indus</a:t>
            </a:r>
          </a:p>
          <a:p>
            <a:r>
              <a:rPr lang="en-US" dirty="0" smtClean="0"/>
              <a:t>Each carries massive amounts of water from the mountains’ melting snow and glaciers.</a:t>
            </a:r>
          </a:p>
          <a:p>
            <a:r>
              <a:rPr lang="en-US" dirty="0" smtClean="0"/>
              <a:t>For thousands of years, these rivers have flooded the surrounding land, leaving rich soil deposits and fertile plants.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0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variety of Climates and natural resources exist throughout the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8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section on Climate Regions Page 545</a:t>
            </a:r>
          </a:p>
          <a:p>
            <a:r>
              <a:rPr lang="en-US" dirty="0" smtClean="0"/>
              <a:t>Create a Climate Map</a:t>
            </a:r>
          </a:p>
          <a:p>
            <a:r>
              <a:rPr lang="en-US" dirty="0" smtClean="0"/>
              <a:t>Complete the map using page 544, as a reference.</a:t>
            </a:r>
          </a:p>
          <a:p>
            <a:r>
              <a:rPr lang="en-US" dirty="0" smtClean="0"/>
              <a:t>Make sure to define Monsoon, and include the arrows on the map.</a:t>
            </a:r>
          </a:p>
          <a:p>
            <a:r>
              <a:rPr lang="en-US" dirty="0" smtClean="0"/>
              <a:t>Make sure to include a key for your map.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5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Continent is India on?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2065"/>
            <a:ext cx="8229600" cy="4142232"/>
          </a:xfrm>
        </p:spPr>
      </p:pic>
    </p:spTree>
    <p:extLst>
      <p:ext uri="{BB962C8B-B14F-4D97-AF65-F5344CB8AC3E}">
        <p14:creationId xmlns:p14="http://schemas.microsoft.com/office/powerpoint/2010/main" val="256957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in Asia is India Located?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21" y="1600200"/>
            <a:ext cx="5793557" cy="4525963"/>
          </a:xfrm>
        </p:spPr>
      </p:pic>
    </p:spTree>
    <p:extLst>
      <p:ext uri="{BB962C8B-B14F-4D97-AF65-F5344CB8AC3E}">
        <p14:creationId xmlns:p14="http://schemas.microsoft.com/office/powerpoint/2010/main" val="69148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953000" cy="4599215"/>
          </a:xfrm>
        </p:spPr>
      </p:pic>
    </p:spTree>
    <p:extLst>
      <p:ext uri="{BB962C8B-B14F-4D97-AF65-F5344CB8AC3E}">
        <p14:creationId xmlns:p14="http://schemas.microsoft.com/office/powerpoint/2010/main" val="28158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217549" cy="4077494"/>
          </a:xfrm>
        </p:spPr>
      </p:pic>
    </p:spTree>
    <p:extLst>
      <p:ext uri="{BB962C8B-B14F-4D97-AF65-F5344CB8AC3E}">
        <p14:creationId xmlns:p14="http://schemas.microsoft.com/office/powerpoint/2010/main" val="415650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Is a Subcontinent.</a:t>
            </a:r>
          </a:p>
          <a:p>
            <a:r>
              <a:rPr lang="en-US" dirty="0" smtClean="0"/>
              <a:t>A Subcontinent is a large landmass that is smaller than a continent.</a:t>
            </a:r>
          </a:p>
          <a:p>
            <a:r>
              <a:rPr lang="en-US" dirty="0" smtClean="0"/>
              <a:t>There is a wide variety </a:t>
            </a:r>
            <a:r>
              <a:rPr lang="en-US" smtClean="0"/>
              <a:t>of landscapes </a:t>
            </a:r>
            <a:r>
              <a:rPr lang="en-US" dirty="0" smtClean="0"/>
              <a:t>across the Subcontinent that include Mountains, Rivers and Plains.</a:t>
            </a:r>
          </a:p>
        </p:txBody>
      </p:sp>
    </p:spTree>
    <p:extLst>
      <p:ext uri="{BB962C8B-B14F-4D97-AF65-F5344CB8AC3E}">
        <p14:creationId xmlns:p14="http://schemas.microsoft.com/office/powerpoint/2010/main" val="220507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mountain ranges separate the Indian Subcontinent from the rest of Asia.</a:t>
            </a:r>
          </a:p>
          <a:p>
            <a:endParaRPr lang="en-US" dirty="0"/>
          </a:p>
          <a:p>
            <a:r>
              <a:rPr lang="en-US" dirty="0" smtClean="0"/>
              <a:t>The Rugged Hindu Kush Mountains in the northwest divide the subcontinent from Central Asia.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8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 Kush Mountains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0" y="1600200"/>
            <a:ext cx="4870579" cy="4525963"/>
          </a:xfrm>
        </p:spPr>
      </p:pic>
    </p:spTree>
    <p:extLst>
      <p:ext uri="{BB962C8B-B14F-4D97-AF65-F5344CB8AC3E}">
        <p14:creationId xmlns:p14="http://schemas.microsoft.com/office/powerpoint/2010/main" val="71205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and Eastern Ghats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Eastern and Western Ghats are low mountains that separate India's East and West coasts from the country’s interior.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337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Geography of India</vt:lpstr>
      <vt:lpstr>What Continent is India on?</vt:lpstr>
      <vt:lpstr>Where in Asia is India Located?</vt:lpstr>
      <vt:lpstr>India</vt:lpstr>
      <vt:lpstr>India</vt:lpstr>
      <vt:lpstr>Physical Features</vt:lpstr>
      <vt:lpstr>Mountain Ranges</vt:lpstr>
      <vt:lpstr>Hindu Kush Mountains</vt:lpstr>
      <vt:lpstr>Western and Eastern Ghats</vt:lpstr>
      <vt:lpstr>Western and Eastern Ghats</vt:lpstr>
      <vt:lpstr>The Himalayas</vt:lpstr>
      <vt:lpstr>1500 Miles</vt:lpstr>
      <vt:lpstr>Himalayas</vt:lpstr>
      <vt:lpstr>PowerPoint Presentation</vt:lpstr>
      <vt:lpstr>Himalayas</vt:lpstr>
      <vt:lpstr>Rivers and Plains</vt:lpstr>
      <vt:lpstr>Climate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Subcontinent Physical Geography</dc:title>
  <dc:creator>Chris Zylstra</dc:creator>
  <cp:lastModifiedBy>user</cp:lastModifiedBy>
  <cp:revision>8</cp:revision>
  <dcterms:created xsi:type="dcterms:W3CDTF">2012-02-13T03:15:24Z</dcterms:created>
  <dcterms:modified xsi:type="dcterms:W3CDTF">2012-02-21T19:37:26Z</dcterms:modified>
</cp:coreProperties>
</file>